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732588" cy="6732588"/>
  <p:notesSz cx="6858000" cy="9144000"/>
  <p:defaultTextStyle>
    <a:defPPr>
      <a:defRPr lang="ru-RU"/>
    </a:defPPr>
    <a:lvl1pPr marL="0" algn="l" defTabSz="76937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4688" algn="l" defTabSz="76937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9376" algn="l" defTabSz="76937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4064" algn="l" defTabSz="76937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8752" algn="l" defTabSz="76937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23440" algn="l" defTabSz="76937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8128" algn="l" defTabSz="76937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92817" algn="l" defTabSz="76937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7505" algn="l" defTabSz="76937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662" y="-96"/>
      </p:cViewPr>
      <p:guideLst>
        <p:guide orient="horz" pos="2121"/>
        <p:guide pos="2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4944" y="2091466"/>
            <a:ext cx="5722700" cy="144314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888" y="3815133"/>
            <a:ext cx="4712812" cy="17205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4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4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8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23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08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92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77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C477-9975-4CAD-9D0D-672A4241D8C4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5327-91E5-4B28-9E73-7A4984E3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C477-9975-4CAD-9D0D-672A4241D8C4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5327-91E5-4B28-9E73-7A4984E3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594221" y="264941"/>
            <a:ext cx="1115085" cy="563854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7797" y="264941"/>
            <a:ext cx="3234214" cy="563854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C477-9975-4CAD-9D0D-672A4241D8C4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5327-91E5-4B28-9E73-7A4984E3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C477-9975-4CAD-9D0D-672A4241D8C4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5327-91E5-4B28-9E73-7A4984E3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828" y="4326312"/>
            <a:ext cx="5722700" cy="1337167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1828" y="2853559"/>
            <a:ext cx="5722700" cy="1472753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46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937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54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387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234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081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928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775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C477-9975-4CAD-9D0D-672A4241D8C4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5327-91E5-4B28-9E73-7A4984E3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7797" y="1542885"/>
            <a:ext cx="2174065" cy="43605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34071" y="1542885"/>
            <a:ext cx="2175234" cy="43605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C477-9975-4CAD-9D0D-672A4241D8C4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5327-91E5-4B28-9E73-7A4984E3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630" y="269616"/>
            <a:ext cx="6059329" cy="112209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6629" y="1507040"/>
            <a:ext cx="2974729" cy="6280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4688" indent="0">
              <a:buNone/>
              <a:defRPr sz="1700" b="1"/>
            </a:lvl2pPr>
            <a:lvl3pPr marL="769376" indent="0">
              <a:buNone/>
              <a:defRPr sz="1500" b="1"/>
            </a:lvl3pPr>
            <a:lvl4pPr marL="1154064" indent="0">
              <a:buNone/>
              <a:defRPr sz="1300" b="1"/>
            </a:lvl4pPr>
            <a:lvl5pPr marL="1538752" indent="0">
              <a:buNone/>
              <a:defRPr sz="1300" b="1"/>
            </a:lvl5pPr>
            <a:lvl6pPr marL="1923440" indent="0">
              <a:buNone/>
              <a:defRPr sz="1300" b="1"/>
            </a:lvl6pPr>
            <a:lvl7pPr marL="2308128" indent="0">
              <a:buNone/>
              <a:defRPr sz="1300" b="1"/>
            </a:lvl7pPr>
            <a:lvl8pPr marL="2692817" indent="0">
              <a:buNone/>
              <a:defRPr sz="1300" b="1"/>
            </a:lvl8pPr>
            <a:lvl9pPr marL="3077505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6629" y="2135103"/>
            <a:ext cx="2974729" cy="3879031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20062" y="1507040"/>
            <a:ext cx="2975897" cy="6280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4688" indent="0">
              <a:buNone/>
              <a:defRPr sz="1700" b="1"/>
            </a:lvl2pPr>
            <a:lvl3pPr marL="769376" indent="0">
              <a:buNone/>
              <a:defRPr sz="1500" b="1"/>
            </a:lvl3pPr>
            <a:lvl4pPr marL="1154064" indent="0">
              <a:buNone/>
              <a:defRPr sz="1300" b="1"/>
            </a:lvl4pPr>
            <a:lvl5pPr marL="1538752" indent="0">
              <a:buNone/>
              <a:defRPr sz="1300" b="1"/>
            </a:lvl5pPr>
            <a:lvl6pPr marL="1923440" indent="0">
              <a:buNone/>
              <a:defRPr sz="1300" b="1"/>
            </a:lvl6pPr>
            <a:lvl7pPr marL="2308128" indent="0">
              <a:buNone/>
              <a:defRPr sz="1300" b="1"/>
            </a:lvl7pPr>
            <a:lvl8pPr marL="2692817" indent="0">
              <a:buNone/>
              <a:defRPr sz="1300" b="1"/>
            </a:lvl8pPr>
            <a:lvl9pPr marL="3077505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20062" y="2135103"/>
            <a:ext cx="2975897" cy="3879031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C477-9975-4CAD-9D0D-672A4241D8C4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5327-91E5-4B28-9E73-7A4984E3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C477-9975-4CAD-9D0D-672A4241D8C4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5327-91E5-4B28-9E73-7A4984E3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C477-9975-4CAD-9D0D-672A4241D8C4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5327-91E5-4B28-9E73-7A4984E3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630" y="268057"/>
            <a:ext cx="2214975" cy="114080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32255" y="268057"/>
            <a:ext cx="3763704" cy="5746077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6630" y="1408857"/>
            <a:ext cx="2214975" cy="4605278"/>
          </a:xfrm>
        </p:spPr>
        <p:txBody>
          <a:bodyPr/>
          <a:lstStyle>
            <a:lvl1pPr marL="0" indent="0">
              <a:buNone/>
              <a:defRPr sz="1200"/>
            </a:lvl1pPr>
            <a:lvl2pPr marL="384688" indent="0">
              <a:buNone/>
              <a:defRPr sz="1000"/>
            </a:lvl2pPr>
            <a:lvl3pPr marL="769376" indent="0">
              <a:buNone/>
              <a:defRPr sz="800"/>
            </a:lvl3pPr>
            <a:lvl4pPr marL="1154064" indent="0">
              <a:buNone/>
              <a:defRPr sz="800"/>
            </a:lvl4pPr>
            <a:lvl5pPr marL="1538752" indent="0">
              <a:buNone/>
              <a:defRPr sz="800"/>
            </a:lvl5pPr>
            <a:lvl6pPr marL="1923440" indent="0">
              <a:buNone/>
              <a:defRPr sz="800"/>
            </a:lvl6pPr>
            <a:lvl7pPr marL="2308128" indent="0">
              <a:buNone/>
              <a:defRPr sz="800"/>
            </a:lvl7pPr>
            <a:lvl8pPr marL="2692817" indent="0">
              <a:buNone/>
              <a:defRPr sz="800"/>
            </a:lvl8pPr>
            <a:lvl9pPr marL="307750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C477-9975-4CAD-9D0D-672A4241D8C4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5327-91E5-4B28-9E73-7A4984E3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9634" y="4712812"/>
            <a:ext cx="4039553" cy="55637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19634" y="601569"/>
            <a:ext cx="4039553" cy="4039553"/>
          </a:xfrm>
        </p:spPr>
        <p:txBody>
          <a:bodyPr/>
          <a:lstStyle>
            <a:lvl1pPr marL="0" indent="0">
              <a:buNone/>
              <a:defRPr sz="2700"/>
            </a:lvl1pPr>
            <a:lvl2pPr marL="384688" indent="0">
              <a:buNone/>
              <a:defRPr sz="2400"/>
            </a:lvl2pPr>
            <a:lvl3pPr marL="769376" indent="0">
              <a:buNone/>
              <a:defRPr sz="2000"/>
            </a:lvl3pPr>
            <a:lvl4pPr marL="1154064" indent="0">
              <a:buNone/>
              <a:defRPr sz="1700"/>
            </a:lvl4pPr>
            <a:lvl5pPr marL="1538752" indent="0">
              <a:buNone/>
              <a:defRPr sz="1700"/>
            </a:lvl5pPr>
            <a:lvl6pPr marL="1923440" indent="0">
              <a:buNone/>
              <a:defRPr sz="1700"/>
            </a:lvl6pPr>
            <a:lvl7pPr marL="2308128" indent="0">
              <a:buNone/>
              <a:defRPr sz="1700"/>
            </a:lvl7pPr>
            <a:lvl8pPr marL="2692817" indent="0">
              <a:buNone/>
              <a:defRPr sz="1700"/>
            </a:lvl8pPr>
            <a:lvl9pPr marL="3077505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19634" y="5269185"/>
            <a:ext cx="4039553" cy="790144"/>
          </a:xfrm>
        </p:spPr>
        <p:txBody>
          <a:bodyPr/>
          <a:lstStyle>
            <a:lvl1pPr marL="0" indent="0">
              <a:buNone/>
              <a:defRPr sz="1200"/>
            </a:lvl1pPr>
            <a:lvl2pPr marL="384688" indent="0">
              <a:buNone/>
              <a:defRPr sz="1000"/>
            </a:lvl2pPr>
            <a:lvl3pPr marL="769376" indent="0">
              <a:buNone/>
              <a:defRPr sz="800"/>
            </a:lvl3pPr>
            <a:lvl4pPr marL="1154064" indent="0">
              <a:buNone/>
              <a:defRPr sz="800"/>
            </a:lvl4pPr>
            <a:lvl5pPr marL="1538752" indent="0">
              <a:buNone/>
              <a:defRPr sz="800"/>
            </a:lvl5pPr>
            <a:lvl6pPr marL="1923440" indent="0">
              <a:buNone/>
              <a:defRPr sz="800"/>
            </a:lvl6pPr>
            <a:lvl7pPr marL="2308128" indent="0">
              <a:buNone/>
              <a:defRPr sz="800"/>
            </a:lvl7pPr>
            <a:lvl8pPr marL="2692817" indent="0">
              <a:buNone/>
              <a:defRPr sz="800"/>
            </a:lvl8pPr>
            <a:lvl9pPr marL="307750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C477-9975-4CAD-9D0D-672A4241D8C4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5327-91E5-4B28-9E73-7A4984E3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630" y="269616"/>
            <a:ext cx="6059329" cy="1122098"/>
          </a:xfrm>
          <a:prstGeom prst="rect">
            <a:avLst/>
          </a:prstGeom>
        </p:spPr>
        <p:txBody>
          <a:bodyPr vert="horz" lIns="76938" tIns="38469" rIns="76938" bIns="3846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6630" y="1570938"/>
            <a:ext cx="6059329" cy="4443197"/>
          </a:xfrm>
          <a:prstGeom prst="rect">
            <a:avLst/>
          </a:prstGeom>
        </p:spPr>
        <p:txBody>
          <a:bodyPr vert="horz" lIns="76938" tIns="38469" rIns="76938" bIns="3846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36630" y="6240112"/>
            <a:ext cx="1570937" cy="358448"/>
          </a:xfrm>
          <a:prstGeom prst="rect">
            <a:avLst/>
          </a:prstGeom>
        </p:spPr>
        <p:txBody>
          <a:bodyPr vert="horz" lIns="76938" tIns="38469" rIns="76938" bIns="38469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AC477-9975-4CAD-9D0D-672A4241D8C4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00301" y="6240112"/>
            <a:ext cx="2131986" cy="358448"/>
          </a:xfrm>
          <a:prstGeom prst="rect">
            <a:avLst/>
          </a:prstGeom>
        </p:spPr>
        <p:txBody>
          <a:bodyPr vert="horz" lIns="76938" tIns="38469" rIns="76938" bIns="38469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25022" y="6240112"/>
            <a:ext cx="1570937" cy="358448"/>
          </a:xfrm>
          <a:prstGeom prst="rect">
            <a:avLst/>
          </a:prstGeom>
        </p:spPr>
        <p:txBody>
          <a:bodyPr vert="horz" lIns="76938" tIns="38469" rIns="76938" bIns="38469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35327-91E5-4B28-9E73-7A4984E3A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9376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516" indent="-288516" algn="l" defTabSz="76937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5118" indent="-240430" algn="l" defTabSz="769376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61720" indent="-192344" algn="l" defTabSz="7693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8" indent="-192344" algn="l" defTabSz="769376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1096" indent="-192344" algn="l" defTabSz="769376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15784" indent="-192344" algn="l" defTabSz="76937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00473" indent="-192344" algn="l" defTabSz="76937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85161" indent="-192344" algn="l" defTabSz="76937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69849" indent="-192344" algn="l" defTabSz="76937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6937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4688" algn="l" defTabSz="76937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9376" algn="l" defTabSz="76937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4064" algn="l" defTabSz="76937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8752" algn="l" defTabSz="76937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3440" algn="l" defTabSz="76937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8128" algn="l" defTabSz="76937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92817" algn="l" defTabSz="76937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7505" algn="l" defTabSz="76937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Public\Music\Sample%20Music\Kalimba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jpeg"/><Relationship Id="rId9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alimb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152112" y="5366558"/>
            <a:ext cx="304800" cy="304800"/>
          </a:xfrm>
          <a:prstGeom prst="rect">
            <a:avLst/>
          </a:prstGeom>
        </p:spPr>
      </p:pic>
      <p:pic>
        <p:nvPicPr>
          <p:cNvPr id="1028" name="Picture 4" descr="C:\Users\Яна\Desktop\21879455_4997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23220" y="1008840"/>
            <a:ext cx="3574974" cy="471490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223022"/>
            <a:ext cx="67325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Хорошего настроения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51848" y="5580872"/>
            <a:ext cx="3070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Коллеги 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D:\Детский клипарт всё\рисунки-природа\смайлы\s1203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80411" y="4354038"/>
            <a:ext cx="1357322" cy="760101"/>
          </a:xfrm>
          <a:prstGeom prst="rect">
            <a:avLst/>
          </a:prstGeom>
          <a:noFill/>
        </p:spPr>
      </p:pic>
      <p:pic>
        <p:nvPicPr>
          <p:cNvPr id="1027" name="Picture 3" descr="D:\Детский клипарт всё\рисунки-природа\смайлы\smileys-free-download-141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685294">
            <a:off x="4259564" y="2016211"/>
            <a:ext cx="839393" cy="447676"/>
          </a:xfrm>
          <a:prstGeom prst="rect">
            <a:avLst/>
          </a:prstGeom>
          <a:noFill/>
        </p:spPr>
      </p:pic>
      <p:pic>
        <p:nvPicPr>
          <p:cNvPr id="2" name="Picture 4" descr="D:\Детский клипарт всё\рисунки-природа\смайлы\avatar_risunok_smailik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80410" y="1794658"/>
            <a:ext cx="885825" cy="866775"/>
          </a:xfrm>
          <a:prstGeom prst="rect">
            <a:avLst/>
          </a:prstGeom>
          <a:noFill/>
        </p:spPr>
      </p:pic>
      <p:pic>
        <p:nvPicPr>
          <p:cNvPr id="1031" name="Picture 7" descr="D:\Детский клипарт всё\рисунки-природа\смайлы\s11732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80674" y="3723484"/>
            <a:ext cx="928694" cy="785818"/>
          </a:xfrm>
          <a:prstGeom prst="rect">
            <a:avLst/>
          </a:prstGeom>
          <a:noFill/>
        </p:spPr>
      </p:pic>
      <p:pic>
        <p:nvPicPr>
          <p:cNvPr id="1032" name="Picture 8" descr="D:\Детский клипарт всё\дет.карт\жбаб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316393">
            <a:off x="223022" y="1580344"/>
            <a:ext cx="1437468" cy="118328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60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</Words>
  <Application>Microsoft Office PowerPoint</Application>
  <PresentationFormat>Произвольный</PresentationFormat>
  <Paragraphs>2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Яна</dc:creator>
  <cp:lastModifiedBy>YANA</cp:lastModifiedBy>
  <cp:revision>8</cp:revision>
  <dcterms:created xsi:type="dcterms:W3CDTF">2012-05-18T18:07:42Z</dcterms:created>
  <dcterms:modified xsi:type="dcterms:W3CDTF">2013-10-28T18:07:13Z</dcterms:modified>
</cp:coreProperties>
</file>